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3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315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17" r:id="rId32"/>
    <p:sldId id="301" r:id="rId33"/>
    <p:sldId id="303" r:id="rId34"/>
    <p:sldId id="304" r:id="rId35"/>
    <p:sldId id="307" r:id="rId36"/>
    <p:sldId id="267" r:id="rId37"/>
    <p:sldId id="308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864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May 16,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May 16,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ustinjoque.com/visualization.php" TargetMode="External"/><Relationship Id="rId4" Type="http://schemas.openxmlformats.org/officeDocument/2006/relationships/hyperlink" Target="https://www.lib.umich.edu/users/joque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Relationship Id="rId3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foreign-trade/balance/c4120.html" TargetMode="Externa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github.com/astro-abby/data_vis_statistics_geoscien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395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br>
              <a:rPr lang="en-US" sz="3600" dirty="0" smtClean="0"/>
            </a:br>
            <a:r>
              <a:rPr lang="en-US" sz="2800" dirty="0" smtClean="0"/>
              <a:t>visualization 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47500" lnSpcReduction="20000"/>
          </a:bodyPr>
          <a:lstStyle/>
          <a:p>
            <a:r>
              <a:rPr lang="en-US" sz="5900" i="1" dirty="0" smtClean="0"/>
              <a:t>Visualization Basics - From Chart to </a:t>
            </a:r>
            <a:r>
              <a:rPr lang="en-US" sz="5900" i="1" dirty="0" smtClean="0"/>
              <a:t>Art</a:t>
            </a:r>
          </a:p>
          <a:p>
            <a:r>
              <a:rPr lang="en-US" sz="5100" i="1" dirty="0" smtClean="0"/>
              <a:t>Created by A. R. </a:t>
            </a:r>
            <a:r>
              <a:rPr lang="en-US" sz="5100" i="1" dirty="0" err="1" smtClean="0"/>
              <a:t>Azari</a:t>
            </a:r>
            <a:r>
              <a:rPr lang="en-US" sz="5100" i="1" dirty="0" smtClean="0"/>
              <a:t> 5/16/2018 </a:t>
            </a:r>
            <a:endParaRPr lang="en-US" sz="21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Graphical Perception: Theory, Experimentation, </a:t>
            </a:r>
            <a:r>
              <a:rPr lang="en-US" dirty="0"/>
              <a:t>and Application to the Development </a:t>
            </a:r>
            <a:r>
              <a:rPr lang="en-US" dirty="0" smtClean="0"/>
              <a:t>of Graphical 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Justin </a:t>
            </a:r>
            <a:r>
              <a:rPr lang="en-US" dirty="0" err="1" smtClean="0"/>
              <a:t>Joque</a:t>
            </a:r>
            <a:r>
              <a:rPr lang="en-US" dirty="0"/>
              <a:t> </a:t>
            </a:r>
            <a:r>
              <a:rPr lang="en-US" dirty="0" smtClean="0"/>
              <a:t>at </a:t>
            </a:r>
            <a:r>
              <a:rPr lang="en-US" dirty="0"/>
              <a:t>UM Library - </a:t>
            </a:r>
            <a:r>
              <a:rPr lang="en-US" dirty="0">
                <a:hlinkClick r:id="rId3"/>
              </a:rPr>
              <a:t>http://justinjoque.com/</a:t>
            </a:r>
            <a:r>
              <a:rPr lang="en-US" dirty="0" smtClean="0">
                <a:hlinkClick r:id="rId3"/>
              </a:rPr>
              <a:t>visualization.php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www.lib.umich.edu</a:t>
            </a:r>
            <a:r>
              <a:rPr lang="en-US" dirty="0">
                <a:hlinkClick r:id="rId4"/>
              </a:rPr>
              <a:t>/users/</a:t>
            </a:r>
            <a:r>
              <a:rPr lang="en-US" dirty="0" err="1">
                <a:hlinkClick r:id="rId4"/>
              </a:rPr>
              <a:t>joque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871378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This is a rather subjective question to ask people</a:t>
            </a:r>
            <a:r>
              <a:rPr lang="mr-IN" sz="2800" dirty="0"/>
              <a:t>…</a:t>
            </a:r>
            <a:r>
              <a:rPr lang="en-US" sz="2800" dirty="0"/>
              <a:t>what do YOU think? </a:t>
            </a:r>
          </a:p>
          <a:p>
            <a:pPr lvl="1"/>
            <a:r>
              <a:rPr lang="en-US" sz="2200" dirty="0" smtClean="0"/>
              <a:t>Does 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 and what point are you trying to 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ask yourself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work and research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(my personal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use (THURSDAY) in Python </a:t>
            </a:r>
            <a:endParaRPr lang="en-US" sz="2000" dirty="0">
              <a:solidFill>
                <a:srgbClr val="C63D2E"/>
              </a:solidFill>
            </a:endParaRPr>
          </a:p>
          <a:p>
            <a:endParaRPr lang="en-US" sz="20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We merged this axis, to make them more comparable for the reader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TYPE (one is time dependent, one is not) 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</a:t>
            </a:r>
            <a:r>
              <a:rPr lang="en-US" sz="3100" i="1" dirty="0" smtClean="0">
                <a:solidFill>
                  <a:srgbClr val="292934"/>
                </a:solidFill>
              </a:rPr>
              <a:t>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537340"/>
            <a:ext cx="4844508" cy="4844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1984</a:t>
            </a:r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with colors in making visualizations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8" y="1569034"/>
            <a:ext cx="455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4" y="1553452"/>
            <a:ext cx="4692987" cy="4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065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364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</a:t>
            </a:r>
            <a:r>
              <a:rPr lang="mr-IN" dirty="0" smtClean="0"/>
              <a:t>–</a:t>
            </a:r>
            <a:r>
              <a:rPr lang="en-US" dirty="0" smtClean="0"/>
              <a:t> 1786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Sidenote</a:t>
            </a:r>
            <a:r>
              <a:rPr lang="en-US" sz="1600" dirty="0" smtClean="0"/>
              <a:t> -  </a:t>
            </a:r>
            <a:r>
              <a:rPr lang="en-US" sz="1600" dirty="0" smtClean="0">
                <a:hlinkClick r:id="rId2"/>
              </a:rPr>
              <a:t>2017 total </a:t>
            </a:r>
            <a:r>
              <a:rPr lang="en-US" sz="1600" dirty="0" smtClean="0"/>
              <a:t>was ~56 billion exported to UK from US, and ~ 53 billion imported from US to UK.  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4738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On Thursday! Python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267"/>
            <a:ext cx="8229600" cy="5464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</a:t>
            </a:r>
            <a:r>
              <a:rPr lang="en-US" i="1" u="sng" dirty="0" smtClean="0"/>
              <a:t>amazing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smtClean="0">
                <a:hlinkClick r:id="rId3"/>
              </a:rPr>
              <a:t>seaborn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following session 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includes hyperlinks to resources and other information as you get started (will be posted on ICOS)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4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038604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2800" dirty="0" err="1">
                <a:solidFill>
                  <a:srgbClr val="C63D2E"/>
                </a:solidFill>
              </a:rPr>
              <a:t>infographics</a:t>
            </a:r>
            <a:r>
              <a:rPr lang="en-US" sz="2800" dirty="0">
                <a:solidFill>
                  <a:srgbClr val="C63D2E"/>
                </a:solidFill>
              </a:rPr>
              <a:t> for research?</a:t>
            </a:r>
          </a:p>
        </p:txBody>
      </p:sp>
    </p:spTree>
    <p:extLst>
      <p:ext uri="{BB962C8B-B14F-4D97-AF65-F5344CB8AC3E}">
        <p14:creationId xmlns:p14="http://schemas.microsoft.com/office/powerpoint/2010/main" val="388396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3066</TotalTime>
  <Words>2054</Words>
  <Application>Microsoft Macintosh PowerPoint</Application>
  <PresentationFormat>On-screen Show (4:3)</PresentationFormat>
  <Paragraphs>290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– 1786   Sidenote -  2017 total was ~56 billion exported to UK from US, and ~ 53 billion imported from US to UK.  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On Thursday!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77</cp:revision>
  <dcterms:created xsi:type="dcterms:W3CDTF">2018-03-20T00:37:42Z</dcterms:created>
  <dcterms:modified xsi:type="dcterms:W3CDTF">2018-05-16T23:21:00Z</dcterms:modified>
</cp:coreProperties>
</file>